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5"/>
  </p:notesMasterIdLst>
  <p:handoutMasterIdLst>
    <p:handoutMasterId r:id="rId36"/>
  </p:handoutMasterIdLst>
  <p:sldIdLst>
    <p:sldId id="256" r:id="rId18"/>
    <p:sldId id="257" r:id="rId19"/>
    <p:sldId id="267" r:id="rId20"/>
    <p:sldId id="258" r:id="rId21"/>
    <p:sldId id="261" r:id="rId22"/>
    <p:sldId id="260" r:id="rId23"/>
    <p:sldId id="262" r:id="rId24"/>
    <p:sldId id="259" r:id="rId25"/>
    <p:sldId id="264" r:id="rId26"/>
    <p:sldId id="265" r:id="rId27"/>
    <p:sldId id="275" r:id="rId28"/>
    <p:sldId id="276" r:id="rId29"/>
    <p:sldId id="273" r:id="rId30"/>
    <p:sldId id="269" r:id="rId31"/>
    <p:sldId id="270" r:id="rId32"/>
    <p:sldId id="271" r:id="rId33"/>
    <p:sldId id="27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aler" id="{522DBAFE-6EAF-4E5E-A852-CACEE305BE6B}">
          <p14:sldIdLst>
            <p14:sldId id="256"/>
          </p14:sldIdLst>
        </p14:section>
        <p14:section name="Verse" id="{1FA414A0-BC66-492D-8D2F-2101390AEC34}">
          <p14:sldIdLst>
            <p14:sldId id="257"/>
            <p14:sldId id="267"/>
          </p14:sldIdLst>
        </p14:section>
        <p14:section name="Pre-Chorus" id="{1DDAC9C9-F416-4CB5-8765-18647B44AD91}">
          <p14:sldIdLst>
            <p14:sldId id="258"/>
          </p14:sldIdLst>
        </p14:section>
        <p14:section name="Chorus" id="{20C3ADD8-25A8-4650-940E-0876F742D0BF}">
          <p14:sldIdLst>
            <p14:sldId id="261"/>
            <p14:sldId id="260"/>
            <p14:sldId id="262"/>
            <p14:sldId id="259"/>
          </p14:sldIdLst>
        </p14:section>
        <p14:section name="Bridge" id="{7ED9D93E-D0B0-4BF5-A222-BFC6ACECEFF1}">
          <p14:sldIdLst>
            <p14:sldId id="264"/>
            <p14:sldId id="265"/>
            <p14:sldId id="275"/>
            <p14:sldId id="276"/>
          </p14:sldIdLst>
        </p14:section>
        <p14:section name="Pre-Chorus" id="{89E82FFA-4ADB-4134-A6A7-F54BFD3DEBB3}">
          <p14:sldIdLst>
            <p14:sldId id="273"/>
          </p14:sldIdLst>
        </p14:section>
        <p14:section name="Chorus" id="{77091D08-1CF1-4B27-B7C4-F595846E40B8}">
          <p14:sldIdLst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heme" Target="theme/theme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is impossible for You</a:t>
            </a:r>
          </a:p>
          <a:p>
            <a:pPr latinLnBrk="1"/>
            <a:r>
              <a:rPr lang="en-US" dirty="0"/>
              <a:t>You hold my world in Your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57865906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is impossible for You</a:t>
            </a:r>
          </a:p>
          <a:p>
            <a:pPr latinLnBrk="1"/>
            <a:r>
              <a:rPr lang="en-US" dirty="0"/>
              <a:t>Nothing is impossible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72413449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is impossible for You</a:t>
            </a:r>
          </a:p>
          <a:p>
            <a:pPr latinLnBrk="1"/>
            <a:r>
              <a:rPr lang="en-US" dirty="0"/>
              <a:t>You hold my world in Your hands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18247228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trust in You</a:t>
            </a:r>
          </a:p>
          <a:p>
            <a:pPr latinLnBrk="1"/>
            <a:r>
              <a:rPr lang="en-US" dirty="0"/>
              <a:t>I trust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295525123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believe You're my Healer</a:t>
            </a:r>
          </a:p>
          <a:p>
            <a:pPr latinLnBrk="1"/>
            <a:r>
              <a:rPr lang="en-US" dirty="0"/>
              <a:t>I believe You are all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266284809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believe You're my Portion</a:t>
            </a:r>
          </a:p>
          <a:p>
            <a:pPr latinLnBrk="1"/>
            <a:r>
              <a:rPr lang="en-US" dirty="0"/>
              <a:t>I believe You're more than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24611642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You're all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406941187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9273482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hold my every moment</a:t>
            </a:r>
          </a:p>
          <a:p>
            <a:pPr latinLnBrk="1"/>
            <a:r>
              <a:rPr lang="en-US" dirty="0"/>
              <a:t>You calm my raging seas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69127677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walk with me through fire</a:t>
            </a:r>
          </a:p>
          <a:p>
            <a:pPr latinLnBrk="1"/>
            <a:r>
              <a:rPr lang="en-US" dirty="0"/>
              <a:t>And heal all my disease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254624801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trust in You</a:t>
            </a:r>
          </a:p>
          <a:p>
            <a:pPr latinLnBrk="1"/>
            <a:r>
              <a:rPr lang="en-US" dirty="0"/>
              <a:t>I trust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03928139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believe You're my Healer</a:t>
            </a:r>
          </a:p>
          <a:p>
            <a:pPr latinLnBrk="1"/>
            <a:r>
              <a:rPr lang="en-US" dirty="0"/>
              <a:t>I believe You are all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210012162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believe You're my Portion</a:t>
            </a:r>
          </a:p>
          <a:p>
            <a:pPr latinLnBrk="1"/>
            <a:r>
              <a:rPr lang="en-US" dirty="0"/>
              <a:t>I believe You're more than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08037739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 You're all I need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88521466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100437016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Nothing is impossible for You</a:t>
            </a:r>
          </a:p>
          <a:p>
            <a:pPr latinLnBrk="1"/>
            <a:r>
              <a:rPr lang="en-US" dirty="0"/>
              <a:t>Nothing is impossible for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Healer</a:t>
            </a:r>
          </a:p>
        </p:txBody>
      </p:sp>
    </p:spTree>
    <p:extLst>
      <p:ext uri="{BB962C8B-B14F-4D97-AF65-F5344CB8AC3E}">
        <p14:creationId xmlns:p14="http://schemas.microsoft.com/office/powerpoint/2010/main" val="355530340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</TotalTime>
  <Words>158</Words>
  <Application>Microsoft Office PowerPoint</Application>
  <PresentationFormat>On-screen Show (4:3)</PresentationFormat>
  <Paragraphs>43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17</vt:i4>
      </vt:variant>
    </vt:vector>
  </HeadingPairs>
  <TitlesOfParts>
    <vt:vector size="3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185</cp:revision>
  <dcterms:created xsi:type="dcterms:W3CDTF">2011-12-04T14:58:54Z</dcterms:created>
  <dcterms:modified xsi:type="dcterms:W3CDTF">2023-06-30T04:48:45Z</dcterms:modified>
</cp:coreProperties>
</file>